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</p:sldMasterIdLst>
  <p:notesMasterIdLst>
    <p:notesMasterId r:id="rId29"/>
  </p:notesMasterIdLst>
  <p:sldIdLst>
    <p:sldId id="302" r:id="rId3"/>
    <p:sldId id="299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5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1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5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C065A-5F88-451B-AC8D-D39797808F05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5B9D-B127-4F2C-A5DA-F3118461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lnSpc>
                <a:spcPct val="108000"/>
              </a:lnSpc>
              <a:buFont typeface="Symbol" panose="05050102010706020507" pitchFamily="18" charset="2"/>
              <a:buChar char="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8000"/>
              </a:lnSpc>
              <a:buSzPct val="90000"/>
              <a:buFont typeface="Courier New" panose="02070309020205020404" pitchFamily="49" charset="0"/>
              <a:buChar char="o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lnSpc>
                <a:spcPct val="108000"/>
              </a:lnSpc>
              <a:buFont typeface="Wingdings" panose="05000000000000000000" pitchFamily="2" charset="2"/>
              <a:buChar char="§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3028" y="6563991"/>
            <a:ext cx="4114800" cy="250248"/>
          </a:xfrm>
        </p:spPr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982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EEDB-D564-467D-A1C1-AC93073B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24E8E2-9BE2-4C3F-B35A-821E32CA26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EECDA-E4DC-461E-9CD1-1850B5755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FD8EF-E74A-4A07-B7AE-DDF25BD2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C20A2-AF04-43F1-A3DD-01760D89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3DD5C-BDC7-4674-A39F-C6972D98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34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5AE53-4FB9-4581-8D8B-9A4198F0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857A8-0409-437A-B1CC-D40FB1751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FC648-D081-416B-9DCD-446D3A1A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D5F2E-8C01-41AE-94B4-1102C73A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05DF1-016A-4D83-8F7B-FE6134C1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93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42CFEA-D09F-4026-8081-CCED57E9A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458DF-AEF6-45CD-99B0-F49FB0B3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7FE5A-73FD-4F8C-9FAB-B55CCEA0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22649-746A-4C29-9229-35B07E76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CFA7D-E663-4DDC-84FC-BC059E0B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82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35AF-7344-494F-A253-5B4066E82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6F748-C1E4-490E-92EB-8580BBC5B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4C6CD-B1DA-4482-912D-E82E0243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C622-AA80-4205-8D86-4F0A2F1E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C840D-D91D-4EC7-B1B0-62D7FA31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5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DFB27-D18D-4C42-A482-DE521F1A1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65A14-91C3-4636-BD61-BFC632A59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437A8-01D9-4F7A-8BF1-01CA0690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E6D42-764E-4E84-9BBB-23C4F9518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67A35-6A9C-45BF-B5CA-E84A9D1C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50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405B1-A2D6-4424-9CB6-09DA517FC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904-A25D-451C-837B-4037A9304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8A45-2BC0-45B9-883B-AC0A2575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E85C2-3339-4328-8941-9DB4F6FC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1BB1C-960A-41C4-B7FB-533FDCF6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934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E0E1-31A2-4BCD-9806-05050CDB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C08E1-0F91-4693-9400-DF500E3E8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C12E1-49C2-4F7C-96F0-B89F016BB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C7641-3E26-4B44-8B83-D2AA075C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9B6B9-5574-432F-B361-FB8D5B5A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36EDA-34A2-4702-AF6D-1C96ACFC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059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0BD9E-8DAD-4358-AC08-3E1F373E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518D2-130D-4267-B42B-E1674674A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D7660-2AA5-451F-A21F-CEA8CAE09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39A05-7AF9-4B52-90D6-0AFDCD4E0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92FB6-418C-416B-9AF4-32AA33FF0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AE081-D79E-401C-B19C-8320519E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FA74C-4D23-42CD-B7DB-C5014A48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AE50F-85CD-488C-A3EB-5DB4984E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2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77E1-FBD9-4F17-AC5B-F92C9F89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6A566-3706-4EAD-9A32-8975CDA9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9BB48-2868-45C0-9FA9-D39E1188B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56AD3-FA92-4A09-853A-812C8A2E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4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F278-2B0A-46E4-B1C6-EE7BB542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C5EF2-F5A4-4E49-B02D-FCACB650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87EA4-28AB-46EF-9C52-82AA54E2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33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D185F-9A53-4E8D-8E45-8DE395D9D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5D1-3309-4C21-A16A-2961CBB34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299D8-06BB-46CA-875E-F63B01DA1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C5D2E-4CE1-4187-BA61-404495F78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7C58B-F2BA-4152-8B09-FECB53B2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7AE8B-9C04-485D-972D-DD9506BC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592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767905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0E888-7FF2-4952-B3AA-F8EFA57B6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7A74E-0837-4718-86AA-F83DDFA55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5DF0-1AC2-4EF1-AAD7-0B5163CDF0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5A78C-97E4-4045-867F-113556F59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1B94-29A7-4A8D-B980-84B44EE2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99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04946" y="1559450"/>
            <a:ext cx="10382109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Page Setup Dialog Box</a:t>
            </a:r>
          </a:p>
          <a:p>
            <a:pPr lvl="1"/>
            <a:r>
              <a:rPr lang="en-US" dirty="0"/>
              <a:t>To change margins from the Page Setup dialog box:</a:t>
            </a:r>
          </a:p>
          <a:p>
            <a:pPr lvl="2"/>
            <a:r>
              <a:rPr lang="en-US" dirty="0"/>
              <a:t>on the Layout tab, in the Page Setup group, click the </a:t>
            </a:r>
            <a:r>
              <a:rPr lang="en-US" b="1" dirty="0"/>
              <a:t>Page Setup</a:t>
            </a:r>
            <a:r>
              <a:rPr lang="en-US" dirty="0"/>
              <a:t> dialog box launcher; or</a:t>
            </a:r>
          </a:p>
          <a:p>
            <a:pPr lvl="2"/>
            <a:r>
              <a:rPr lang="en-US" dirty="0"/>
              <a:t>double-click the darker area of the horizontal or vertical ruler</a:t>
            </a:r>
          </a:p>
        </p:txBody>
      </p:sp>
      <p:pic>
        <p:nvPicPr>
          <p:cNvPr id="6" name="Picture 5" descr="\\CCISERVER\Common\Publishing\Working\In Development\3260 Word 2016 Core\Screens\wd-205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0" t="4448" r="-980" b="4370"/>
          <a:stretch/>
        </p:blipFill>
        <p:spPr bwMode="auto">
          <a:xfrm>
            <a:off x="1956058" y="3397478"/>
            <a:ext cx="3994575" cy="8019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662B3A7-E919-48B5-B981-892F104BD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15D64DB-444C-41E3-8BB0-D3D4E0CA5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634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Inserting Page Breaks</a:t>
            </a:r>
          </a:p>
          <a:p>
            <a:pPr lvl="1"/>
            <a:r>
              <a:rPr lang="en-US" dirty="0"/>
              <a:t>When Word calculates enough text for a page, a soft page break</a:t>
            </a:r>
            <a:r>
              <a:rPr lang="en-US" i="1" dirty="0"/>
              <a:t> </a:t>
            </a:r>
            <a:r>
              <a:rPr lang="en-US" dirty="0"/>
              <a:t>is</a:t>
            </a:r>
            <a:r>
              <a:rPr lang="en-US" i="1" dirty="0"/>
              <a:t> </a:t>
            </a:r>
            <a:r>
              <a:rPr lang="en-US" dirty="0"/>
              <a:t>inserted</a:t>
            </a:r>
          </a:p>
          <a:p>
            <a:endParaRPr lang="en-US" sz="1800" dirty="0"/>
          </a:p>
          <a:p>
            <a:pPr lvl="1"/>
            <a:r>
              <a:rPr lang="en-US" dirty="0"/>
              <a:t>To break a page at the required location, insert a manual page break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Avoid pressing ENTER continuously because this makes editing awkward and time consuming</a:t>
            </a:r>
          </a:p>
          <a:p>
            <a:endParaRPr lang="en-US" dirty="0"/>
          </a:p>
        </p:txBody>
      </p:sp>
      <p:pic>
        <p:nvPicPr>
          <p:cNvPr id="6" name="Picture 5" descr="C:\Users\swong\Documents\Manuals\Office 2013\Word 2013 Core\Screens\L4 Screens\l4-04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082" y="2632656"/>
            <a:ext cx="4117489" cy="26257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swong\Documents\Manuals\Office 2013\Word 2013 Core\Screens\L4 Screens\l4-04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082" y="3483630"/>
            <a:ext cx="2421116" cy="29977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0174C6-4553-4256-BD1B-BA0B53E54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F8F122-DB91-49E5-AD60-F406DE555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57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Inserting Page Breaks</a:t>
            </a:r>
          </a:p>
          <a:p>
            <a:pPr lvl="1"/>
            <a:r>
              <a:rPr lang="en-US" dirty="0"/>
              <a:t>To insert a manual (or hard) page break:</a:t>
            </a:r>
          </a:p>
          <a:p>
            <a:pPr lvl="2"/>
            <a:r>
              <a:rPr lang="en-US" dirty="0"/>
              <a:t>on the Insert tab, in the Pages group, click </a:t>
            </a:r>
            <a:r>
              <a:rPr lang="en-US" b="1" dirty="0"/>
              <a:t>Page Break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CTRL+ENTER, or</a:t>
            </a:r>
          </a:p>
          <a:p>
            <a:pPr lvl="2"/>
            <a:r>
              <a:rPr lang="en-US" dirty="0"/>
              <a:t>on the Layout tab, in the Page Setup group, click </a:t>
            </a:r>
            <a:r>
              <a:rPr lang="en-US" b="1" dirty="0"/>
              <a:t>Breaks</a:t>
            </a:r>
            <a:r>
              <a:rPr lang="en-US" dirty="0"/>
              <a:t>, and then click </a:t>
            </a:r>
            <a:r>
              <a:rPr lang="en-US" b="1" dirty="0"/>
              <a:t>Page</a:t>
            </a:r>
            <a:endParaRPr lang="en-US" dirty="0"/>
          </a:p>
          <a:p>
            <a:pPr lvl="1"/>
            <a:r>
              <a:rPr lang="en-US" dirty="0"/>
              <a:t>To delete page break codes:</a:t>
            </a:r>
          </a:p>
          <a:p>
            <a:pPr lvl="2"/>
            <a:r>
              <a:rPr lang="en-US" dirty="0"/>
              <a:t>if the cursor is at the beginning of the next page, press BACKSPACE</a:t>
            </a:r>
          </a:p>
          <a:p>
            <a:pPr lvl="2"/>
            <a:r>
              <a:rPr lang="en-US" dirty="0"/>
              <a:t>if the cursor is at the end of the paragraph where the page break code is inserted, press DELETE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A8BA4-5BD1-47E6-A962-6C97CC0C4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1A779-66DF-437F-8983-E4091B281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15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Working with Section Breaks</a:t>
            </a:r>
          </a:p>
          <a:p>
            <a:pPr lvl="1"/>
            <a:r>
              <a:rPr lang="en-US" dirty="0"/>
              <a:t>To insert a section break, on the Layout</a:t>
            </a:r>
            <a:r>
              <a:rPr lang="en-US" b="1" dirty="0"/>
              <a:t> </a:t>
            </a:r>
            <a:r>
              <a:rPr lang="en-US" dirty="0"/>
              <a:t>tab, in the Page Setup group,</a:t>
            </a:r>
            <a:r>
              <a:rPr lang="en-US" b="1" dirty="0"/>
              <a:t> </a:t>
            </a:r>
            <a:r>
              <a:rPr lang="en-US" dirty="0"/>
              <a:t>click </a:t>
            </a:r>
            <a:r>
              <a:rPr lang="en-US" b="1" dirty="0"/>
              <a:t>Breaks</a:t>
            </a:r>
            <a:r>
              <a:rPr lang="en-US" dirty="0"/>
              <a:t>, then choose the type of section break to insert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9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595" y="3068501"/>
            <a:ext cx="2657126" cy="23194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8908FF-5BCA-40BD-9066-A5F9D1BC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AB4DBD-77E4-4650-93BF-F604CDF0D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788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Working with Section Breaks</a:t>
            </a:r>
          </a:p>
          <a:p>
            <a:pPr lvl="1"/>
            <a:r>
              <a:rPr lang="en-US" dirty="0"/>
              <a:t>Turn on Show/Hide ¶ to see section codes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r>
              <a:rPr lang="en-US" dirty="0"/>
              <a:t>Can modify the page settings for any page between section breaks</a:t>
            </a:r>
          </a:p>
          <a:p>
            <a:pPr lvl="1"/>
            <a:r>
              <a:rPr lang="en-US" dirty="0"/>
              <a:t>Can remove a section break in the same way as you remove a page break</a:t>
            </a:r>
          </a:p>
          <a:p>
            <a:pPr lvl="2"/>
            <a:r>
              <a:rPr lang="en-US" dirty="0"/>
              <a:t>Be careful when deleting section breaks because they may cause unexpected formatting adjustments</a:t>
            </a:r>
          </a:p>
        </p:txBody>
      </p:sp>
      <p:pic>
        <p:nvPicPr>
          <p:cNvPr id="6" name="Picture 5" descr="\\CCISERVER\Common\Publishing\Working\In Development\3260 Word 2016 Core\Screens\wd-208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6" b="5425"/>
          <a:stretch/>
        </p:blipFill>
        <p:spPr bwMode="auto">
          <a:xfrm>
            <a:off x="1745064" y="2659738"/>
            <a:ext cx="3383042" cy="11923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DEA241E-6C17-405F-8567-623287E82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B79BEB1-F37D-4575-9EFE-BEFEA37CD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30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Working with Columns</a:t>
            </a:r>
          </a:p>
          <a:p>
            <a:pPr lvl="1"/>
            <a:r>
              <a:rPr lang="en-US" dirty="0"/>
              <a:t>Draft view displays all text in one column and the ruler shows the number of columns</a:t>
            </a:r>
          </a:p>
          <a:p>
            <a:pPr lvl="1"/>
            <a:r>
              <a:rPr lang="en-US" dirty="0"/>
              <a:t>Print Layout view shows columns side-by-side</a:t>
            </a:r>
          </a:p>
          <a:p>
            <a:pPr lvl="1"/>
            <a:r>
              <a:rPr lang="en-US" dirty="0"/>
              <a:t>To break a column manually and force text to continue in the next column: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Layout</a:t>
            </a:r>
            <a:r>
              <a:rPr lang="en-US" dirty="0"/>
              <a:t> tab and, in the Page Setup group, click </a:t>
            </a:r>
            <a:r>
              <a:rPr lang="en-US" b="1" dirty="0"/>
              <a:t>Breaks</a:t>
            </a:r>
            <a:r>
              <a:rPr lang="en-US" dirty="0"/>
              <a:t>, and then click </a:t>
            </a:r>
            <a:r>
              <a:rPr lang="en-US" b="1" dirty="0"/>
              <a:t>Column</a:t>
            </a:r>
            <a:r>
              <a:rPr lang="en-US" dirty="0"/>
              <a:t>; or</a:t>
            </a:r>
          </a:p>
          <a:p>
            <a:pPr lvl="2"/>
            <a:r>
              <a:rPr lang="en-US" dirty="0"/>
              <a:t>press CTRL+SHIFT+ENTER where the column break is to be placed</a:t>
            </a:r>
          </a:p>
          <a:p>
            <a:pPr lvl="1"/>
            <a:r>
              <a:rPr lang="en-US" dirty="0"/>
              <a:t>To insert a page break, move to the page break location and then: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Insert </a:t>
            </a:r>
            <a:r>
              <a:rPr lang="en-US" dirty="0"/>
              <a:t>tab and, in the Pages</a:t>
            </a:r>
            <a:r>
              <a:rPr lang="en-US" b="1" dirty="0"/>
              <a:t> </a:t>
            </a:r>
            <a:r>
              <a:rPr lang="en-US" dirty="0"/>
              <a:t>group, click</a:t>
            </a:r>
            <a:r>
              <a:rPr lang="en-US" b="1" dirty="0"/>
              <a:t> Page Break</a:t>
            </a:r>
            <a:r>
              <a:rPr lang="en-US" dirty="0"/>
              <a:t>, or </a:t>
            </a:r>
          </a:p>
          <a:p>
            <a:pPr lvl="2"/>
            <a:r>
              <a:rPr lang="en-US" dirty="0"/>
              <a:t>press CTRL+ENTER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C95BDD-4FCC-40A4-89F5-55FA8F9B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2242A-EC0D-436E-96E2-7ECA7A8A2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7984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Working with Columns</a:t>
            </a:r>
          </a:p>
          <a:p>
            <a:pPr lvl="1"/>
            <a:r>
              <a:rPr lang="en-US" dirty="0"/>
              <a:t>To create columns, on the Layout tab, in the Page Setup group, click </a:t>
            </a:r>
            <a:r>
              <a:rPr lang="en-US" b="1" dirty="0"/>
              <a:t>Columns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sz="2000" dirty="0"/>
          </a:p>
          <a:p>
            <a:pPr lvl="2"/>
            <a:r>
              <a:rPr lang="en-US" dirty="0"/>
              <a:t>To configure more options, click </a:t>
            </a:r>
            <a:r>
              <a:rPr lang="en-US" b="1" dirty="0"/>
              <a:t>More Columns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8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262" y="2629951"/>
            <a:ext cx="1208705" cy="263724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8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6337" y="3460265"/>
            <a:ext cx="2956295" cy="265814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9BEE311-9D70-48C9-89B7-51F3398BB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0D91D3-BBBF-4592-B77E-B2283EE28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205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Headers and Footers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Headers – text or graphics that appear at the top of the page</a:t>
            </a:r>
          </a:p>
          <a:p>
            <a:r>
              <a:rPr lang="en-US" dirty="0"/>
              <a:t>Footers</a:t>
            </a:r>
            <a:r>
              <a:rPr lang="en-US" i="1" dirty="0"/>
              <a:t> </a:t>
            </a:r>
            <a:r>
              <a:rPr lang="en-US" dirty="0"/>
              <a:t>– text or graphics that appear at the bottom of the page</a:t>
            </a:r>
          </a:p>
          <a:p>
            <a:r>
              <a:rPr lang="en-US" dirty="0"/>
              <a:t>Headers and footers can be the same on every page or you can alternate different headers and footers on even and odd numbered pages</a:t>
            </a:r>
          </a:p>
          <a:p>
            <a:pPr lvl="1"/>
            <a:r>
              <a:rPr lang="en-US" dirty="0"/>
              <a:t>Use sections for different headers and footers in each section </a:t>
            </a:r>
          </a:p>
          <a:p>
            <a:pPr lvl="1"/>
            <a:r>
              <a:rPr lang="en-US" dirty="0"/>
              <a:t>Can also have a different header or footer on the first page or the first page of a section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D51599-7E80-4B83-8CAB-FADA69787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A957A-5DF1-457E-96DA-08BA88A50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66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Headers and Footers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Inserting Page Numbers </a:t>
            </a:r>
          </a:p>
          <a:p>
            <a:pPr lvl="1"/>
            <a:r>
              <a:rPr lang="en-US" dirty="0"/>
              <a:t>To insert page numbers, click the </a:t>
            </a:r>
            <a:r>
              <a:rPr lang="en-US" b="1" dirty="0"/>
              <a:t>Insert</a:t>
            </a:r>
            <a:r>
              <a:rPr lang="en-US" dirty="0"/>
              <a:t> tab and, in the Header &amp; Footer group, click </a:t>
            </a:r>
            <a:r>
              <a:rPr lang="en-US" b="1" dirty="0"/>
              <a:t>Page Number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18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735" y="3019410"/>
            <a:ext cx="1872332" cy="17354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AE308AC-B7B4-467F-8C4A-ABEE64F4E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D05613-2665-4855-A8EE-20694F001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81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Headers and Footers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970929" cy="4486275"/>
          </a:xfrm>
        </p:spPr>
        <p:txBody>
          <a:bodyPr/>
          <a:lstStyle/>
          <a:p>
            <a:r>
              <a:rPr lang="en-US" b="1" dirty="0"/>
              <a:t>Creating Headers and Footers</a:t>
            </a:r>
          </a:p>
          <a:p>
            <a:pPr lvl="1"/>
            <a:r>
              <a:rPr lang="en-US" dirty="0"/>
              <a:t>To insert a header or a footer, </a:t>
            </a:r>
            <a:br>
              <a:rPr lang="en-US" dirty="0"/>
            </a:br>
            <a:r>
              <a:rPr lang="en-US" dirty="0"/>
              <a:t>click the </a:t>
            </a:r>
            <a:r>
              <a:rPr lang="en-US" b="1" dirty="0"/>
              <a:t>Insert </a:t>
            </a:r>
            <a:r>
              <a:rPr lang="en-US" dirty="0"/>
              <a:t>tab and, in the Header &amp; Footer group, click the  option required</a:t>
            </a:r>
          </a:p>
        </p:txBody>
      </p:sp>
      <p:pic>
        <p:nvPicPr>
          <p:cNvPr id="6" name="Picture 5" descr="\\CCISERVER\Common\Publishing\Working\In Development\3260 Word 2016 Core\Screens\wd-18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713" y="2257444"/>
            <a:ext cx="2818286" cy="38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creens/wd-18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271" y="2257444"/>
            <a:ext cx="2825142" cy="384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421CC9-8585-4E81-AE24-F084B9762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1F8030-7D25-4D09-9D14-714A624E8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2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4: Formatting Documents to Print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122465-8B7F-402F-B951-5EC681FA8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F6323A-645F-4178-9E92-883CEDA9F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825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Headers and Footers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Creating Headers and Footers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To edit an existing header or footer:</a:t>
            </a:r>
          </a:p>
          <a:p>
            <a:pPr lvl="2"/>
            <a:r>
              <a:rPr lang="en-US" dirty="0"/>
              <a:t>double-click the header or footer area to make modifications; or</a:t>
            </a:r>
          </a:p>
          <a:p>
            <a:pPr lvl="2"/>
            <a:r>
              <a:rPr lang="en-US" dirty="0"/>
              <a:t>on the Insert tab, in the Header &amp; Footer group, click </a:t>
            </a:r>
            <a:r>
              <a:rPr lang="en-US" b="1" dirty="0"/>
              <a:t>Header </a:t>
            </a:r>
            <a:r>
              <a:rPr lang="en-US" dirty="0"/>
              <a:t>or </a:t>
            </a:r>
            <a:r>
              <a:rPr lang="en-US" b="1" dirty="0"/>
              <a:t>Footer</a:t>
            </a:r>
            <a:r>
              <a:rPr lang="en-US" dirty="0"/>
              <a:t>, and then click </a:t>
            </a:r>
            <a:r>
              <a:rPr lang="en-US" b="1" dirty="0"/>
              <a:t>Edit Header </a:t>
            </a:r>
            <a:r>
              <a:rPr lang="en-US" dirty="0"/>
              <a:t>or </a:t>
            </a:r>
            <a:r>
              <a:rPr lang="en-US" b="1" dirty="0"/>
              <a:t>Edit Footer</a:t>
            </a:r>
          </a:p>
        </p:txBody>
      </p:sp>
      <p:pic>
        <p:nvPicPr>
          <p:cNvPr id="6" name="Picture 5" descr="\\CCISERVER\Common\Publishing\Working\In Development\3260 Word 2016 Core\Screens\wd-18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5639" y="2308647"/>
            <a:ext cx="5070167" cy="15908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8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1779" y="2853371"/>
            <a:ext cx="5094582" cy="156306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086FDD-843C-4D1B-BD52-D32B4ADC3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679959-1DBD-4069-8507-49D51FE73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2435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 Style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7189694" cy="4486275"/>
          </a:xfrm>
        </p:spPr>
        <p:txBody>
          <a:bodyPr/>
          <a:lstStyle/>
          <a:p>
            <a:r>
              <a:rPr lang="en-US" b="1" dirty="0"/>
              <a:t>Adding Watermarks</a:t>
            </a:r>
          </a:p>
          <a:p>
            <a:pPr lvl="1"/>
            <a:r>
              <a:rPr lang="en-US" dirty="0"/>
              <a:t>To add a watermark, click the </a:t>
            </a:r>
            <a:r>
              <a:rPr lang="en-US" b="1" dirty="0"/>
              <a:t>Design</a:t>
            </a:r>
            <a:r>
              <a:rPr lang="en-US" dirty="0"/>
              <a:t> tab to select the type of watermark to apply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Custom Watermark </a:t>
            </a:r>
            <a:r>
              <a:rPr lang="en-US" dirty="0"/>
              <a:t>to create your own watermark</a:t>
            </a:r>
          </a:p>
          <a:p>
            <a:pPr lvl="1"/>
            <a:endParaRPr lang="en-US" dirty="0"/>
          </a:p>
        </p:txBody>
      </p:sp>
      <p:pic>
        <p:nvPicPr>
          <p:cNvPr id="6" name="Picture 5" descr="\\CCISERVER\Common\Publishing\Working\In Development\3260 Word 2016 Core\Screens\wd-19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894" y="1993480"/>
            <a:ext cx="3192740" cy="4060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9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1246" y="3727933"/>
            <a:ext cx="2835332" cy="226614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8C993F-282C-452D-8F4E-9561A1956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11FCA3-7ABF-4E73-9187-1130A336C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31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 Style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Adding Background Colors</a:t>
            </a:r>
          </a:p>
          <a:p>
            <a:pPr lvl="1"/>
            <a:r>
              <a:rPr lang="en-CA" dirty="0"/>
              <a:t>To add or apply a background color, click the </a:t>
            </a:r>
            <a:r>
              <a:rPr lang="en-CA" b="1" dirty="0"/>
              <a:t>Design</a:t>
            </a:r>
            <a:r>
              <a:rPr lang="en-CA" dirty="0"/>
              <a:t> tab and, in the Page Background group, click </a:t>
            </a:r>
            <a:r>
              <a:rPr lang="en-CA" b="1" dirty="0"/>
              <a:t>Page Color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\\CCISERVER\Common\Publishing\Working\In Development\3260 Word 2016 Core\Screens\wd-19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367" y="3027294"/>
            <a:ext cx="1584382" cy="26982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1DD145A-D890-477A-A413-E83DD0E8F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D1D6295-3824-4B8B-8C4F-50ED3CBC8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126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 Style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Adding Page Borders</a:t>
            </a:r>
          </a:p>
          <a:p>
            <a:pPr lvl="1"/>
            <a:r>
              <a:rPr lang="en-US" dirty="0"/>
              <a:t>To add a page border, </a:t>
            </a:r>
            <a:r>
              <a:rPr lang="en-CA" dirty="0"/>
              <a:t>click the </a:t>
            </a:r>
            <a:r>
              <a:rPr lang="en-CA" b="1" dirty="0"/>
              <a:t>Design</a:t>
            </a:r>
            <a:r>
              <a:rPr lang="en-CA" dirty="0"/>
              <a:t> tab and, in the Page Background group, click </a:t>
            </a:r>
            <a:r>
              <a:rPr lang="en-CA" b="1" dirty="0"/>
              <a:t>Page Borders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6" name="Picture 5" descr="\\CCISERVER\Common\Publishing\Working\In Development\3260 Word 2016 Core\Screens\wd-19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80" y="2999936"/>
            <a:ext cx="3929378" cy="305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4320059-7126-4D3A-B402-F91DE7511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3F5E755-A2B7-49AB-8015-1996AEB55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988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 Style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90688"/>
            <a:ext cx="7602414" cy="4486275"/>
          </a:xfrm>
        </p:spPr>
        <p:txBody>
          <a:bodyPr>
            <a:normAutofit/>
          </a:bodyPr>
          <a:lstStyle/>
          <a:p>
            <a:r>
              <a:rPr lang="en-US" b="1" dirty="0"/>
              <a:t>Applying Themes</a:t>
            </a:r>
          </a:p>
          <a:p>
            <a:pPr lvl="1"/>
            <a:r>
              <a:rPr lang="en-US" dirty="0"/>
              <a:t>To apply a theme to a document, on the Design tab, in the Document Formatting group, click </a:t>
            </a:r>
            <a:r>
              <a:rPr lang="en-US" b="1" dirty="0"/>
              <a:t>Themes</a:t>
            </a:r>
            <a:endParaRPr lang="en-US" dirty="0"/>
          </a:p>
          <a:p>
            <a:pPr lvl="1"/>
            <a:r>
              <a:rPr lang="en-US" dirty="0"/>
              <a:t>Can customize a theme by adjusting the color and font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9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92" y="2102235"/>
            <a:ext cx="2516878" cy="3989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20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966" y="3721009"/>
            <a:ext cx="2132028" cy="72438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B0CC12-6A14-460B-9892-C1C635AC0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93363B-F1C2-4239-ADA8-433517629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413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 Style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Document Style Sets</a:t>
            </a:r>
          </a:p>
          <a:p>
            <a:pPr lvl="1"/>
            <a:r>
              <a:rPr lang="en-US" dirty="0"/>
              <a:t>To apply a document styles set, select a choice from the Document Formatting gallery on the Design tab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9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596" y="3018448"/>
            <a:ext cx="5194287" cy="28625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0FE21A7-EFAB-4343-986F-FC1B8ADDE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4E00551-B3BE-4B90-8A1A-1CDB907A1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70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work with document formatting</a:t>
            </a:r>
          </a:p>
          <a:p>
            <a:pPr lvl="0"/>
            <a:r>
              <a:rPr lang="en-US" dirty="0"/>
              <a:t>change the paper size, orientation, or margins</a:t>
            </a:r>
          </a:p>
          <a:p>
            <a:pPr lvl="0"/>
            <a:r>
              <a:rPr lang="en-US" dirty="0"/>
              <a:t>insert page or section breaks</a:t>
            </a:r>
          </a:p>
          <a:p>
            <a:r>
              <a:rPr lang="en-US" dirty="0"/>
              <a:t>work with columns of text </a:t>
            </a:r>
          </a:p>
          <a:p>
            <a:pPr lvl="0"/>
            <a:r>
              <a:rPr lang="en-US" dirty="0"/>
              <a:t>insert page numbers</a:t>
            </a:r>
          </a:p>
          <a:p>
            <a:pPr lvl="0"/>
            <a:r>
              <a:rPr lang="en-US" dirty="0"/>
              <a:t>insert headers or footers</a:t>
            </a:r>
          </a:p>
          <a:p>
            <a:r>
              <a:rPr lang="en-US" dirty="0"/>
              <a:t>apply backgrounds or themes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62941E-952D-46C2-9F1E-02A8A8FCD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64967-6199-42A3-ABD9-0EF57E903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229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work with document formatting</a:t>
            </a:r>
          </a:p>
          <a:p>
            <a:pPr lvl="0"/>
            <a:r>
              <a:rPr lang="en-US" dirty="0"/>
              <a:t>change the paper size, orientation, or margins</a:t>
            </a:r>
          </a:p>
          <a:p>
            <a:pPr lvl="0"/>
            <a:r>
              <a:rPr lang="en-US" dirty="0"/>
              <a:t>insert page or section breaks</a:t>
            </a:r>
          </a:p>
          <a:p>
            <a:r>
              <a:rPr lang="en-US" dirty="0"/>
              <a:t>work with columns of text </a:t>
            </a:r>
          </a:p>
          <a:p>
            <a:pPr lvl="0"/>
            <a:r>
              <a:rPr lang="en-US" dirty="0"/>
              <a:t>insert page numbers</a:t>
            </a:r>
          </a:p>
          <a:p>
            <a:pPr lvl="0"/>
            <a:r>
              <a:rPr lang="en-US" dirty="0"/>
              <a:t>insert headers or footers</a:t>
            </a:r>
          </a:p>
          <a:p>
            <a:r>
              <a:rPr lang="en-US" dirty="0"/>
              <a:t>apply backgrounds or themes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9A9B54-976F-4340-AE3B-37D26E79C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0ACE37-4A1F-44DC-B653-EF73B322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8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 the Layout tab, in the Page Setup group, click the </a:t>
            </a:r>
            <a:r>
              <a:rPr lang="en-US" b="1" dirty="0"/>
              <a:t>Page Setup</a:t>
            </a:r>
            <a:r>
              <a:rPr lang="en-US" dirty="0"/>
              <a:t> dialog box launcher</a:t>
            </a:r>
          </a:p>
          <a:p>
            <a:endParaRPr lang="en-US" dirty="0"/>
          </a:p>
          <a:p>
            <a:endParaRPr lang="en-US" dirty="0"/>
          </a:p>
          <a:p>
            <a:pPr lvl="1">
              <a:spcBef>
                <a:spcPts val="1800"/>
              </a:spcBef>
            </a:pPr>
            <a:r>
              <a:rPr lang="en-US" b="1" dirty="0"/>
              <a:t>Margins</a:t>
            </a:r>
            <a:r>
              <a:rPr lang="en-US" dirty="0"/>
              <a:t> – settings for margins and page orientation</a:t>
            </a:r>
          </a:p>
          <a:p>
            <a:pPr lvl="1"/>
            <a:r>
              <a:rPr lang="en-US" b="1" dirty="0"/>
              <a:t>Paper</a:t>
            </a:r>
            <a:r>
              <a:rPr lang="en-US" dirty="0"/>
              <a:t> – settings for paper size and paper source</a:t>
            </a:r>
          </a:p>
          <a:p>
            <a:pPr lvl="1"/>
            <a:r>
              <a:rPr lang="en-US" b="1" dirty="0"/>
              <a:t>Layout</a:t>
            </a:r>
            <a:r>
              <a:rPr lang="en-US" dirty="0"/>
              <a:t> – settings for document sections, headers and footers, and vertical alignment</a:t>
            </a:r>
          </a:p>
        </p:txBody>
      </p:sp>
      <p:pic>
        <p:nvPicPr>
          <p:cNvPr id="6" name="Picture 5" descr="\\CCISERVER\Common\Publishing\Working\In Development\3260 Word 2016 Core\Screens\wd-17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23" y="2642220"/>
            <a:ext cx="2350532" cy="7867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6B4B635-B2FD-42B0-A00D-E01CB3828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F354A29-0F6B-414F-9D91-AF0959B0A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559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413376" cy="4486275"/>
          </a:xfrm>
        </p:spPr>
        <p:txBody>
          <a:bodyPr/>
          <a:lstStyle/>
          <a:p>
            <a:r>
              <a:rPr lang="en-US" b="1" dirty="0"/>
              <a:t>Changing the Paper Size</a:t>
            </a:r>
          </a:p>
          <a:p>
            <a:pPr lvl="1"/>
            <a:r>
              <a:rPr lang="en-US" dirty="0"/>
              <a:t>Default paper size determined by computer settings</a:t>
            </a:r>
          </a:p>
          <a:p>
            <a:pPr lvl="1"/>
            <a:r>
              <a:rPr lang="en-US" dirty="0"/>
              <a:t>To change the paper size of a document: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Layout</a:t>
            </a:r>
            <a:r>
              <a:rPr lang="en-US" dirty="0"/>
              <a:t> tab and, in the Page Setup group, click </a:t>
            </a:r>
            <a:r>
              <a:rPr lang="en-US" b="1" dirty="0"/>
              <a:t>Size</a:t>
            </a:r>
            <a:r>
              <a:rPr lang="en-US" dirty="0"/>
              <a:t>, or</a:t>
            </a:r>
          </a:p>
          <a:p>
            <a:pPr marL="1143000" lvl="4">
              <a:spcBef>
                <a:spcPts val="1000"/>
              </a:spcBef>
              <a:buFont typeface="Courier New" panose="02070309020205020404" pitchFamily="49" charset="0"/>
              <a:buChar char="o"/>
            </a:pPr>
            <a:r>
              <a:rPr lang="en-US" sz="1800" dirty="0"/>
              <a:t>double-click anywhere in a darker area of the ruler to open the Page Setup dialog box, then click the </a:t>
            </a:r>
            <a:r>
              <a:rPr lang="en-US" sz="1800" b="1" dirty="0"/>
              <a:t>Paper</a:t>
            </a:r>
            <a:r>
              <a:rPr lang="en-US" sz="1800" dirty="0"/>
              <a:t> tab</a:t>
            </a:r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5083" y="1997612"/>
            <a:ext cx="2018682" cy="4317462"/>
          </a:xfrm>
          <a:prstGeom prst="rect">
            <a:avLst/>
          </a:prstGeom>
        </p:spPr>
      </p:pic>
      <p:pic>
        <p:nvPicPr>
          <p:cNvPr id="7" name="Picture 6" descr="\\CCISERVER\Common\Publishing\Working\In Development\3260 Word 2016 Core\Screens\wd-175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72"/>
          <a:stretch/>
        </p:blipFill>
        <p:spPr bwMode="auto">
          <a:xfrm>
            <a:off x="2080159" y="4156526"/>
            <a:ext cx="3909515" cy="13887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274C61-C653-46EA-9DA4-64D82AD69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FE5863-4E8F-4BE1-B36B-118D0D750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96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305800" cy="4486275"/>
          </a:xfrm>
        </p:spPr>
        <p:txBody>
          <a:bodyPr>
            <a:normAutofit/>
          </a:bodyPr>
          <a:lstStyle/>
          <a:p>
            <a:r>
              <a:rPr lang="en-US" b="1" dirty="0"/>
              <a:t>Changing the Orientation</a:t>
            </a:r>
          </a:p>
          <a:p>
            <a:pPr lvl="1"/>
            <a:r>
              <a:rPr lang="en-US" dirty="0"/>
              <a:t>To change the document orientation: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Layout</a:t>
            </a:r>
            <a:r>
              <a:rPr lang="en-US" dirty="0"/>
              <a:t> tab and, in the Page Setup group, click </a:t>
            </a:r>
            <a:r>
              <a:rPr lang="en-US" b="1" dirty="0"/>
              <a:t>Orientation</a:t>
            </a:r>
            <a:r>
              <a:rPr lang="en-US" dirty="0"/>
              <a:t>; or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double-click a darker area of the active ruler to open the Page Setup dialog box, click the </a:t>
            </a:r>
            <a:r>
              <a:rPr lang="en-US" b="1" dirty="0"/>
              <a:t>Margins</a:t>
            </a:r>
            <a:r>
              <a:rPr lang="en-US" dirty="0"/>
              <a:t> tab, and then specify an orientation</a:t>
            </a:r>
          </a:p>
        </p:txBody>
      </p:sp>
      <p:pic>
        <p:nvPicPr>
          <p:cNvPr id="6" name="Picture 5" descr="\\CCISERVER\Common\Publishing\Working\In Development\3260 Word 2016 Core\Screens\wd-17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7325" y="2327757"/>
            <a:ext cx="995082" cy="135771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200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8000" r="-2897" b="4800"/>
          <a:stretch/>
        </p:blipFill>
        <p:spPr bwMode="auto">
          <a:xfrm>
            <a:off x="9568765" y="4319443"/>
            <a:ext cx="1503642" cy="7903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C8C2ED-BBEF-4F50-AC61-D4BE528B6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3B0251-69C0-421F-BF98-4E4654DD9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17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Changing the Margins</a:t>
            </a:r>
          </a:p>
          <a:p>
            <a:pPr lvl="1"/>
            <a:r>
              <a:rPr lang="en-US" dirty="0"/>
              <a:t>Margin – The amount of space between the edge of the paper and the printed text area. Documents have four margins – top, bottom, left and right. </a:t>
            </a:r>
          </a:p>
          <a:p>
            <a:pPr lvl="1"/>
            <a:r>
              <a:rPr lang="en-US" b="1" dirty="0"/>
              <a:t>Using the Ruler</a:t>
            </a:r>
          </a:p>
          <a:p>
            <a:pPr lvl="2"/>
            <a:r>
              <a:rPr lang="en-US" dirty="0"/>
              <a:t>To set margins using the ruler, you must be in Print Layout view because this view shows both horizontal and vertical rulers</a:t>
            </a:r>
          </a:p>
          <a:p>
            <a:pPr lvl="2"/>
            <a:r>
              <a:rPr lang="en-US" dirty="0"/>
              <a:t>Draft and Web layout views do not include the vertical ruler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F50F75-AF90-4B3D-9FB1-D5C833652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92263E-43A0-449B-A70E-B5B01DE01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66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grpSp>
        <p:nvGrpSpPr>
          <p:cNvPr id="7" name="Canvas 1316"/>
          <p:cNvGrpSpPr/>
          <p:nvPr/>
        </p:nvGrpSpPr>
        <p:grpSpPr>
          <a:xfrm>
            <a:off x="1174786" y="1870074"/>
            <a:ext cx="8680117" cy="3360831"/>
            <a:chOff x="0" y="0"/>
            <a:chExt cx="5431790" cy="210312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5431790" cy="2103120"/>
            </a:xfrm>
            <a:prstGeom prst="rect">
              <a:avLst/>
            </a:prstGeom>
            <a:noFill/>
          </p:spPr>
        </p:sp>
        <p:pic>
          <p:nvPicPr>
            <p:cNvPr id="9" name="Picture 8" descr="\\CCISERVER\Common\Publishing\Working\In Development\3260 Word 2016 Core\Screens\wd-203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71" y="357416"/>
              <a:ext cx="5391638" cy="171022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Line 5"/>
            <p:cNvCxnSpPr/>
            <p:nvPr/>
          </p:nvCxnSpPr>
          <p:spPr bwMode="auto">
            <a:xfrm>
              <a:off x="919869" y="145652"/>
              <a:ext cx="600" cy="2286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6"/>
            <p:cNvCxnSpPr/>
            <p:nvPr/>
          </p:nvCxnSpPr>
          <p:spPr bwMode="auto">
            <a:xfrm>
              <a:off x="4598539" y="145652"/>
              <a:ext cx="700" cy="2286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" name="Group 11"/>
            <p:cNvGrpSpPr/>
            <p:nvPr/>
          </p:nvGrpSpPr>
          <p:grpSpPr>
            <a:xfrm>
              <a:off x="116461" y="802807"/>
              <a:ext cx="734152" cy="354965"/>
              <a:chOff x="146329" y="1084389"/>
              <a:chExt cx="734152" cy="354965"/>
            </a:xfrm>
          </p:grpSpPr>
          <p:sp>
            <p:nvSpPr>
              <p:cNvPr id="14" name="Text Box 7"/>
              <p:cNvSpPr txBox="1">
                <a:spLocks noChangeArrowheads="1"/>
              </p:cNvSpPr>
              <p:nvPr/>
            </p:nvSpPr>
            <p:spPr bwMode="auto">
              <a:xfrm>
                <a:off x="394706" y="1084389"/>
                <a:ext cx="485775" cy="354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t" anchorCtr="0" upright="1">
                <a:spAutoFit/>
              </a:bodyPr>
              <a:lstStyle/>
              <a:p>
                <a:pPr marL="0" marR="0" algn="l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Top Margin Marker</a:t>
                </a:r>
              </a:p>
            </p:txBody>
          </p:sp>
          <p:cxnSp>
            <p:nvCxnSpPr>
              <p:cNvPr id="15" name="Line 8"/>
              <p:cNvCxnSpPr/>
              <p:nvPr/>
            </p:nvCxnSpPr>
            <p:spPr bwMode="auto">
              <a:xfrm flipH="1">
                <a:off x="146329" y="1178465"/>
                <a:ext cx="235004" cy="70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13" name="Text Box 9"/>
            <p:cNvSpPr txBox="1">
              <a:spLocks noChangeArrowheads="1"/>
            </p:cNvSpPr>
            <p:nvPr/>
          </p:nvSpPr>
          <p:spPr bwMode="auto">
            <a:xfrm>
              <a:off x="547188" y="0"/>
              <a:ext cx="4766686" cy="138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373063" algn="ctr"/>
                  <a:tab pos="6521450" algn="ct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Left Margin Marker	Right Margin Marker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4D1A13-6E4C-4538-8255-32DA5BFB9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29159-EFF1-4582-8B3E-DF29F9B0A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50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the Page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130989" cy="4486275"/>
          </a:xfrm>
        </p:spPr>
        <p:txBody>
          <a:bodyPr/>
          <a:lstStyle/>
          <a:p>
            <a:r>
              <a:rPr lang="en-US" b="1" dirty="0"/>
              <a:t>Using the Margins Command</a:t>
            </a:r>
          </a:p>
          <a:p>
            <a:pPr lvl="1"/>
            <a:r>
              <a:rPr lang="en-US" dirty="0"/>
              <a:t>On the Layout tab, in the Page Setup group, click </a:t>
            </a:r>
            <a:r>
              <a:rPr lang="en-US" b="1" dirty="0"/>
              <a:t>Margins</a:t>
            </a:r>
            <a:r>
              <a:rPr lang="en-US" dirty="0"/>
              <a:t> to choose different setting for margins</a:t>
            </a:r>
          </a:p>
        </p:txBody>
      </p:sp>
      <p:pic>
        <p:nvPicPr>
          <p:cNvPr id="6" name="Picture 5" descr="\\CCISERVER\Common\Publishing\Working\In Development\3260 Word 2016 Core\Screens\wd-17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373" y="1886148"/>
            <a:ext cx="2113168" cy="414889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4708F85-3817-46C5-8B80-22178AD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D30B1E-2311-4664-88C6-8BC9F0D7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668413"/>
      </p:ext>
    </p:extLst>
  </p:cSld>
  <p:clrMapOvr>
    <a:masterClrMapping/>
  </p:clrMapOvr>
</p:sld>
</file>

<file path=ppt/theme/theme1.xml><?xml version="1.0" encoding="utf-8"?>
<a:theme xmlns:a="http://schemas.openxmlformats.org/drawingml/2006/main" name="pptD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pptA504.tmp</Template>
  <TotalTime>620</TotalTime>
  <Words>1234</Words>
  <Application>Microsoft Office PowerPoint</Application>
  <PresentationFormat>Widescreen</PresentationFormat>
  <Paragraphs>194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Courier New</vt:lpstr>
      <vt:lpstr>Segoe UI</vt:lpstr>
      <vt:lpstr>Symbol</vt:lpstr>
      <vt:lpstr>Wingdings</vt:lpstr>
      <vt:lpstr>pptDB35.tmp</vt:lpstr>
      <vt:lpstr>Custom Design</vt:lpstr>
      <vt:lpstr>PowerPoint Presentation</vt:lpstr>
      <vt:lpstr>Microsoft Word</vt:lpstr>
      <vt:lpstr>Lesson Objectives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Modifying the Page Setup</vt:lpstr>
      <vt:lpstr>Using Headers and Footers</vt:lpstr>
      <vt:lpstr>Using Headers and Footers</vt:lpstr>
      <vt:lpstr>Using Headers and Footers</vt:lpstr>
      <vt:lpstr>Using Headers and Footers</vt:lpstr>
      <vt:lpstr>Working with Document Style Elements</vt:lpstr>
      <vt:lpstr>Working with Document Style Elements</vt:lpstr>
      <vt:lpstr>Working with Document Style Elements</vt:lpstr>
      <vt:lpstr>Working with Document Style Elements</vt:lpstr>
      <vt:lpstr>Working with Document Style Elements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62</cp:revision>
  <dcterms:created xsi:type="dcterms:W3CDTF">2016-06-08T21:39:01Z</dcterms:created>
  <dcterms:modified xsi:type="dcterms:W3CDTF">2019-08-29T21:55:06Z</dcterms:modified>
</cp:coreProperties>
</file>